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9" r:id="rId3"/>
    <p:sldId id="262" r:id="rId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D3D1C-C557-41E3-B3A0-198EB00CD3B2}" type="datetimeFigureOut">
              <a:rPr lang="nb-NO" smtClean="0"/>
              <a:t>24.04.2018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B5414-4B92-4B6C-A479-EFB60D7A34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9560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1E6FC-0F41-450E-A29F-8199921ED3EF}" type="slidenum">
              <a:rPr lang="en-US" smtClean="0"/>
              <a:t>1</a:t>
            </a:fld>
            <a:endParaRPr lang="en-US"/>
          </a:p>
        </p:txBody>
      </p:sp>
      <p:sp>
        <p:nvSpPr>
          <p:cNvPr id="5" name="Plassholder for top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Presentation with Leyla Støa VIGOR &amp; SAGE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63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1E6FC-0F41-450E-A29F-8199921ED3EF}" type="slidenum">
              <a:rPr lang="en-US" smtClean="0"/>
              <a:t>2</a:t>
            </a:fld>
            <a:endParaRPr lang="en-US"/>
          </a:p>
        </p:txBody>
      </p:sp>
      <p:sp>
        <p:nvSpPr>
          <p:cNvPr id="5" name="Plassholder for top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Presentation with Leyla Støa VIGOR &amp; SAGE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61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1E6FC-0F41-450E-A29F-8199921ED3EF}" type="slidenum">
              <a:rPr lang="en-US" smtClean="0"/>
              <a:t>3</a:t>
            </a:fld>
            <a:endParaRPr lang="en-US"/>
          </a:p>
        </p:txBody>
      </p:sp>
      <p:sp>
        <p:nvSpPr>
          <p:cNvPr id="5" name="Plassholder for top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Presentation with Leyla Støa VIGOR &amp; SAGE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85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8409-A1FE-4D07-839F-5BEA5A8494D6}" type="datetimeFigureOut">
              <a:rPr lang="nb-NO" smtClean="0"/>
              <a:t>24.04.2018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14BA-DFB2-4002-AF6F-99C64C04A1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662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8409-A1FE-4D07-839F-5BEA5A8494D6}" type="datetimeFigureOut">
              <a:rPr lang="nb-NO" smtClean="0"/>
              <a:t>24.04.2018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14BA-DFB2-4002-AF6F-99C64C04A1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53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8409-A1FE-4D07-839F-5BEA5A8494D6}" type="datetimeFigureOut">
              <a:rPr lang="nb-NO" smtClean="0"/>
              <a:t>24.04.2018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14BA-DFB2-4002-AF6F-99C64C04A1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3673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8409-A1FE-4D07-839F-5BEA5A8494D6}" type="datetimeFigureOut">
              <a:rPr lang="nb-NO" smtClean="0"/>
              <a:t>24.04.2018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14BA-DFB2-4002-AF6F-99C64C04A1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3866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8409-A1FE-4D07-839F-5BEA5A8494D6}" type="datetimeFigureOut">
              <a:rPr lang="nb-NO" smtClean="0"/>
              <a:t>24.04.2018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14BA-DFB2-4002-AF6F-99C64C04A1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360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8409-A1FE-4D07-839F-5BEA5A8494D6}" type="datetimeFigureOut">
              <a:rPr lang="nb-NO" smtClean="0"/>
              <a:t>24.04.2018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14BA-DFB2-4002-AF6F-99C64C04A1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684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8409-A1FE-4D07-839F-5BEA5A8494D6}" type="datetimeFigureOut">
              <a:rPr lang="nb-NO" smtClean="0"/>
              <a:t>24.04.2018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14BA-DFB2-4002-AF6F-99C64C04A1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6689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8409-A1FE-4D07-839F-5BEA5A8494D6}" type="datetimeFigureOut">
              <a:rPr lang="nb-NO" smtClean="0"/>
              <a:t>24.04.2018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14BA-DFB2-4002-AF6F-99C64C04A1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274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8409-A1FE-4D07-839F-5BEA5A8494D6}" type="datetimeFigureOut">
              <a:rPr lang="nb-NO" smtClean="0"/>
              <a:t>24.04.2018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14BA-DFB2-4002-AF6F-99C64C04A1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3595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8409-A1FE-4D07-839F-5BEA5A8494D6}" type="datetimeFigureOut">
              <a:rPr lang="nb-NO" smtClean="0"/>
              <a:t>24.04.2018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14BA-DFB2-4002-AF6F-99C64C04A1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4624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8409-A1FE-4D07-839F-5BEA5A8494D6}" type="datetimeFigureOut">
              <a:rPr lang="nb-NO" smtClean="0"/>
              <a:t>24.04.2018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14BA-DFB2-4002-AF6F-99C64C04A1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987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28409-A1FE-4D07-839F-5BEA5A8494D6}" type="datetimeFigureOut">
              <a:rPr lang="nb-NO" smtClean="0"/>
              <a:t>24.04.2018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414BA-DFB2-4002-AF6F-99C64C04A1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869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00" b="95160" l="120" r="99310">
                        <a14:foregroundMark x1="4590" y1="3480" x2="95950" y2="3120"/>
                        <a14:foregroundMark x1="50075" y1="3280" x2="94869" y2="7080"/>
                        <a14:foregroundMark x1="94869" y1="7080" x2="92319" y2="36480"/>
                        <a14:foregroundMark x1="92319" y1="36480" x2="71857" y2="36480"/>
                        <a14:foregroundMark x1="71857" y1="36480" x2="65947" y2="43680"/>
                        <a14:foregroundMark x1="65947" y1="43680" x2="63666" y2="49040"/>
                        <a14:foregroundMark x1="63936" y1="48520" x2="66217" y2="57120"/>
                        <a14:foregroundMark x1="66067" y1="57120" x2="91509" y2="71840"/>
                        <a14:foregroundMark x1="91509" y1="71840" x2="92979" y2="94080"/>
                        <a14:foregroundMark x1="92589" y1="93720" x2="2550" y2="94440"/>
                        <a14:foregroundMark x1="2550" y1="94440" x2="2550" y2="3280"/>
                        <a14:foregroundMark x1="70507" y1="75240" x2="88149" y2="76680"/>
                        <a14:foregroundMark x1="88149" y1="76680" x2="88149" y2="91200"/>
                        <a14:foregroundMark x1="88149" y1="91200" x2="64866" y2="90840"/>
                        <a14:foregroundMark x1="64866" y1="90840" x2="70927" y2="75080"/>
                        <a14:foregroundMark x1="83168" y1="78840" x2="83168" y2="78840"/>
                        <a14:foregroundMark x1="83168" y1="78840" x2="83168" y2="78840"/>
                        <a14:foregroundMark x1="79388" y1="80280" x2="79388" y2="80280"/>
                        <a14:foregroundMark x1="83978" y1="77560" x2="83978" y2="77560"/>
                        <a14:foregroundMark x1="62166" y1="73640" x2="62166" y2="73640"/>
                        <a14:foregroundMark x1="2010" y1="49960" x2="120" y2="49960"/>
                        <a14:foregroundMark x1="14791" y1="5800" x2="85989" y2="6360"/>
                        <a14:foregroundMark x1="85989" y1="6360" x2="85719" y2="21600"/>
                        <a14:foregroundMark x1="85719" y1="21600" x2="13471" y2="21600"/>
                        <a14:foregroundMark x1="13741" y1="20880" x2="16022" y2="6000"/>
                        <a14:foregroundMark x1="17372" y1="11000" x2="81548" y2="9040"/>
                        <a14:foregroundMark x1="71857" y1="79200" x2="88149" y2="78840"/>
                        <a14:foregroundMark x1="70387" y1="85280" x2="87219" y2="85280"/>
                        <a14:backgroundMark x1="71857" y1="38120" x2="93399" y2="38120"/>
                        <a14:backgroundMark x1="93519" y1="38120" x2="96100" y2="56400"/>
                        <a14:backgroundMark x1="94329" y1="56760" x2="80888" y2="63560"/>
                        <a14:backgroundMark x1="80888" y1="63760" x2="66487" y2="58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3" t="22438"/>
          <a:stretch/>
        </p:blipFill>
        <p:spPr>
          <a:xfrm>
            <a:off x="117568" y="1802674"/>
            <a:ext cx="5055324" cy="37229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2728" y="294169"/>
            <a:ext cx="86513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194436"/>
                </a:solidFill>
                <a:latin typeface="Arial Black" panose="020B0A04020102020204" pitchFamily="34" charset="0"/>
                <a:ea typeface="Museo 900" charset="0"/>
                <a:cs typeface="Arial" panose="020B0604020202020204" pitchFamily="34" charset="0"/>
              </a:rPr>
              <a:t>Gourmetmat</a:t>
            </a:r>
            <a:r>
              <a:rPr lang="en-US" sz="3200" b="1" dirty="0" smtClean="0">
                <a:solidFill>
                  <a:srgbClr val="194436"/>
                </a:solidFill>
                <a:latin typeface="Arial Black" panose="020B0A04020102020204" pitchFamily="34" charset="0"/>
                <a:ea typeface="Museo 900" charset="0"/>
                <a:cs typeface="Arial" panose="020B0604020202020204" pitchFamily="34" charset="0"/>
              </a:rPr>
              <a:t> med </a:t>
            </a:r>
            <a:r>
              <a:rPr lang="en-US" sz="3200" b="1" dirty="0" err="1" smtClean="0">
                <a:solidFill>
                  <a:srgbClr val="194436"/>
                </a:solidFill>
                <a:latin typeface="Arial Black" panose="020B0A04020102020204" pitchFamily="34" charset="0"/>
                <a:ea typeface="Museo 900" charset="0"/>
                <a:cs typeface="Arial" panose="020B0604020202020204" pitchFamily="34" charset="0"/>
              </a:rPr>
              <a:t>Urter</a:t>
            </a:r>
            <a:r>
              <a:rPr lang="en-US" sz="3200" b="1" dirty="0" smtClean="0">
                <a:solidFill>
                  <a:srgbClr val="194436"/>
                </a:solidFill>
                <a:latin typeface="Arial Black" panose="020B0A04020102020204" pitchFamily="34" charset="0"/>
                <a:ea typeface="Museo 900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194436"/>
                </a:solidFill>
                <a:latin typeface="Arial Black" panose="020B0A04020102020204" pitchFamily="34" charset="0"/>
                <a:ea typeface="Museo 900" charset="0"/>
                <a:cs typeface="Arial" panose="020B0604020202020204" pitchFamily="34" charset="0"/>
              </a:rPr>
              <a:t>for </a:t>
            </a:r>
            <a:r>
              <a:rPr lang="en-US" sz="3200" b="1" dirty="0" err="1" smtClean="0">
                <a:solidFill>
                  <a:srgbClr val="194436"/>
                </a:solidFill>
                <a:latin typeface="Arial Black" panose="020B0A04020102020204" pitchFamily="34" charset="0"/>
                <a:ea typeface="Museo 900" charset="0"/>
                <a:cs typeface="Arial" panose="020B0604020202020204" pitchFamily="34" charset="0"/>
              </a:rPr>
              <a:t>Hunder</a:t>
            </a:r>
            <a:r>
              <a:rPr lang="en-US" sz="3200" b="1" dirty="0" smtClean="0">
                <a:solidFill>
                  <a:srgbClr val="194436"/>
                </a:solidFill>
                <a:latin typeface="Arial Black" panose="020B0A04020102020204" pitchFamily="34" charset="0"/>
                <a:ea typeface="Museo 900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194436"/>
                </a:solidFill>
                <a:latin typeface="Arial Black" panose="020B0A04020102020204" pitchFamily="34" charset="0"/>
                <a:ea typeface="Museo 900" charset="0"/>
                <a:cs typeface="Arial" panose="020B0604020202020204" pitchFamily="34" charset="0"/>
              </a:rPr>
              <a:t>og</a:t>
            </a:r>
            <a:r>
              <a:rPr lang="en-US" sz="3200" b="1" dirty="0" smtClean="0">
                <a:solidFill>
                  <a:srgbClr val="194436"/>
                </a:solidFill>
                <a:latin typeface="Arial Black" panose="020B0A04020102020204" pitchFamily="34" charset="0"/>
                <a:ea typeface="Museo 900" charset="0"/>
                <a:cs typeface="Arial" panose="020B0604020202020204" pitchFamily="34" charset="0"/>
              </a:rPr>
              <a:t> Katter</a:t>
            </a:r>
            <a:endParaRPr lang="en-US" sz="3200" b="1" dirty="0">
              <a:solidFill>
                <a:srgbClr val="194436"/>
              </a:solidFill>
              <a:latin typeface="Arial Black" panose="020B0A04020102020204" pitchFamily="34" charset="0"/>
              <a:ea typeface="Museo 900" charset="0"/>
              <a:cs typeface="Arial" panose="020B0604020202020204" pitchFamily="34" charset="0"/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Copyright VIGOR &amp; SAGE 2017</a:t>
            </a:r>
            <a:endParaRPr lang="en-US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727" y="1754456"/>
            <a:ext cx="249238" cy="469900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5373325" y="1802674"/>
            <a:ext cx="64354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Kornfritt</a:t>
            </a:r>
            <a:endParaRPr lang="en-US" dirty="0"/>
          </a:p>
          <a:p>
            <a:endParaRPr lang="nb-NO" dirty="0"/>
          </a:p>
          <a:p>
            <a:r>
              <a:rPr lang="nb-NO" dirty="0"/>
              <a:t>Inneholder ferskt og lettfordøyelig benfritt kjøtt eller laks</a:t>
            </a:r>
          </a:p>
          <a:p>
            <a:endParaRPr lang="nb-NO" dirty="0"/>
          </a:p>
          <a:p>
            <a:r>
              <a:rPr lang="nb-NO" dirty="0"/>
              <a:t>Kun én animalsk proteinkilde i hvert produkt (mono animal protein)</a:t>
            </a:r>
          </a:p>
          <a:p>
            <a:endParaRPr lang="nb-NO" dirty="0"/>
          </a:p>
          <a:p>
            <a:r>
              <a:rPr lang="nb-NO" dirty="0"/>
              <a:t>Spesielt utvalgte urter for fysisk og mental velvære</a:t>
            </a:r>
          </a:p>
          <a:p>
            <a:endParaRPr lang="nb-NO" dirty="0"/>
          </a:p>
          <a:p>
            <a:r>
              <a:rPr lang="nb-NO" dirty="0"/>
              <a:t>Rene, komplette produkter, uten kunstige tilsetninger</a:t>
            </a:r>
          </a:p>
          <a:p>
            <a:endParaRPr lang="nb-NO" dirty="0"/>
          </a:p>
          <a:p>
            <a:r>
              <a:rPr lang="nb-NO" dirty="0"/>
              <a:t>Oppskrifter formulert for lav </a:t>
            </a:r>
            <a:r>
              <a:rPr lang="nb-NO" dirty="0" smtClean="0"/>
              <a:t>sensitivitet</a:t>
            </a:r>
          </a:p>
          <a:p>
            <a:endParaRPr lang="nb-NO" dirty="0"/>
          </a:p>
          <a:p>
            <a:r>
              <a:rPr lang="nb-NO" dirty="0" smtClean="0"/>
              <a:t>Oppdretter avtale</a:t>
            </a:r>
          </a:p>
          <a:p>
            <a:endParaRPr lang="nb-NO" dirty="0"/>
          </a:p>
          <a:p>
            <a:r>
              <a:rPr lang="nb-NO" dirty="0" smtClean="0"/>
              <a:t>Eget bonuskort for medlemmer(5 sekken gratis)</a:t>
            </a:r>
            <a:endParaRPr lang="nb-NO" dirty="0"/>
          </a:p>
        </p:txBody>
      </p:sp>
      <p:pic>
        <p:nvPicPr>
          <p:cNvPr id="10" name="Plassholder for innhold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211" y="2273897"/>
            <a:ext cx="249394" cy="469692"/>
          </a:xfrm>
          <a:prstGeom prst="rect">
            <a:avLst/>
          </a:prstGeom>
        </p:spPr>
      </p:pic>
      <p:pic>
        <p:nvPicPr>
          <p:cNvPr id="11" name="Plassholder for innhold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451" y="2940411"/>
            <a:ext cx="249394" cy="469692"/>
          </a:xfrm>
          <a:prstGeom prst="rect">
            <a:avLst/>
          </a:prstGeom>
        </p:spPr>
      </p:pic>
      <p:pic>
        <p:nvPicPr>
          <p:cNvPr id="12" name="Plassholder for innhold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451" y="3685207"/>
            <a:ext cx="249394" cy="469692"/>
          </a:xfrm>
          <a:prstGeom prst="rect">
            <a:avLst/>
          </a:prstGeom>
        </p:spPr>
      </p:pic>
      <p:pic>
        <p:nvPicPr>
          <p:cNvPr id="13" name="Plassholder for innhold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675" y="4273499"/>
            <a:ext cx="249394" cy="469692"/>
          </a:xfrm>
          <a:prstGeom prst="rect">
            <a:avLst/>
          </a:prstGeom>
        </p:spPr>
      </p:pic>
      <p:pic>
        <p:nvPicPr>
          <p:cNvPr id="14" name="Plassholder for innhold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211" y="4821052"/>
            <a:ext cx="249394" cy="469692"/>
          </a:xfrm>
          <a:prstGeom prst="rect">
            <a:avLst/>
          </a:prstGeom>
        </p:spPr>
      </p:pic>
      <p:pic>
        <p:nvPicPr>
          <p:cNvPr id="15" name="Plassholder for innhold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211" y="5336491"/>
            <a:ext cx="249394" cy="469692"/>
          </a:xfrm>
          <a:prstGeom prst="rect">
            <a:avLst/>
          </a:prstGeom>
        </p:spPr>
      </p:pic>
      <p:pic>
        <p:nvPicPr>
          <p:cNvPr id="16" name="Plassholder for innhold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211" y="5886658"/>
            <a:ext cx="249394" cy="46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0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54"/>
          <p:cNvSpPr/>
          <p:nvPr/>
        </p:nvSpPr>
        <p:spPr>
          <a:xfrm>
            <a:off x="2060967" y="1437859"/>
            <a:ext cx="8541443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defTabSz="457200">
              <a:lnSpc>
                <a:spcPct val="120000"/>
              </a:lnSpc>
              <a:tabLst>
                <a:tab pos="4813300" algn="l"/>
                <a:tab pos="5753100" algn="l"/>
              </a:tabLst>
              <a:defRPr sz="4000" spc="79">
                <a:solidFill>
                  <a:srgbClr val="1B5348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nb-NO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Inspirert av norsk natur og dyrehold</a:t>
            </a:r>
          </a:p>
          <a:p>
            <a:pPr defTabSz="457200">
              <a:lnSpc>
                <a:spcPct val="120000"/>
              </a:lnSpc>
              <a:tabLst>
                <a:tab pos="4813300" algn="l"/>
                <a:tab pos="5753100" algn="l"/>
              </a:tabLst>
              <a:defRPr sz="4000" spc="79">
                <a:solidFill>
                  <a:srgbClr val="1B5348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nb-NO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defTabSz="457200">
              <a:lnSpc>
                <a:spcPct val="120000"/>
              </a:lnSpc>
              <a:tabLst>
                <a:tab pos="4813300" algn="l"/>
                <a:tab pos="5753100" algn="l"/>
              </a:tabLst>
              <a:defRPr sz="4000" spc="79">
                <a:solidFill>
                  <a:srgbClr val="1B5348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nb-NO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Forbedret med tradisjonell urtekunnskap og holistiske prinsipper</a:t>
            </a:r>
          </a:p>
          <a:p>
            <a:pPr defTabSz="457200">
              <a:lnSpc>
                <a:spcPct val="120000"/>
              </a:lnSpc>
              <a:tabLst>
                <a:tab pos="4813300" algn="l"/>
                <a:tab pos="5753100" algn="l"/>
              </a:tabLst>
              <a:defRPr sz="4000" spc="79">
                <a:solidFill>
                  <a:srgbClr val="1B5348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nb-NO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defTabSz="457200">
              <a:lnSpc>
                <a:spcPct val="120000"/>
              </a:lnSpc>
              <a:tabLst>
                <a:tab pos="4813300" algn="l"/>
                <a:tab pos="5753100" algn="l"/>
              </a:tabLst>
              <a:defRPr sz="4000" spc="79">
                <a:solidFill>
                  <a:srgbClr val="1B5348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nb-NO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Produksjon i Nederland</a:t>
            </a:r>
          </a:p>
          <a:p>
            <a:pPr defTabSz="457200">
              <a:lnSpc>
                <a:spcPct val="120000"/>
              </a:lnSpc>
              <a:tabLst>
                <a:tab pos="4813300" algn="l"/>
                <a:tab pos="5753100" algn="l"/>
              </a:tabLst>
              <a:defRPr sz="4000" spc="79">
                <a:solidFill>
                  <a:srgbClr val="1B5348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nb-NO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defTabSz="457200">
              <a:lnSpc>
                <a:spcPct val="120000"/>
              </a:lnSpc>
              <a:tabLst>
                <a:tab pos="4813300" algn="l"/>
                <a:tab pos="5753100" algn="l"/>
              </a:tabLst>
              <a:defRPr sz="4000" spc="79">
                <a:solidFill>
                  <a:srgbClr val="1B5348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nb-NO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Lokale ingredienser fra Nederland, Tyskland og Norge</a:t>
            </a:r>
          </a:p>
          <a:p>
            <a:pPr defTabSz="457200">
              <a:lnSpc>
                <a:spcPct val="120000"/>
              </a:lnSpc>
              <a:tabLst>
                <a:tab pos="4813300" algn="l"/>
                <a:tab pos="5753100" algn="l"/>
              </a:tabLst>
              <a:defRPr sz="4000" spc="79">
                <a:solidFill>
                  <a:srgbClr val="1B5348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nb-NO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defTabSz="457200">
              <a:lnSpc>
                <a:spcPct val="120000"/>
              </a:lnSpc>
              <a:tabLst>
                <a:tab pos="4813300" algn="l"/>
                <a:tab pos="5753100" algn="l"/>
              </a:tabLst>
              <a:defRPr sz="4000" spc="79">
                <a:solidFill>
                  <a:srgbClr val="1B5348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nb-NO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defTabSz="457200">
              <a:lnSpc>
                <a:spcPct val="120000"/>
              </a:lnSpc>
              <a:tabLst>
                <a:tab pos="4813300" algn="l"/>
                <a:tab pos="5753100" algn="l"/>
              </a:tabLst>
              <a:defRPr sz="4000" spc="79">
                <a:solidFill>
                  <a:srgbClr val="1B5348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nb-NO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2061618" y="233095"/>
            <a:ext cx="4467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b="1" dirty="0" smtClean="0">
                <a:solidFill>
                  <a:srgbClr val="1944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 VIGOR &amp; SAGE</a:t>
            </a:r>
            <a:endParaRPr lang="en-US" sz="3600" b="1" dirty="0">
              <a:solidFill>
                <a:srgbClr val="1944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089" y="1437859"/>
            <a:ext cx="249289" cy="470297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089" y="2109729"/>
            <a:ext cx="249289" cy="470297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088" y="2820024"/>
            <a:ext cx="249289" cy="470297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088" y="3594103"/>
            <a:ext cx="249289" cy="470297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0861" y="116408"/>
            <a:ext cx="1940054" cy="960128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22" y="993347"/>
            <a:ext cx="1891532" cy="135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7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07" y="2875306"/>
            <a:ext cx="529776" cy="994945"/>
          </a:xfrm>
          <a:prstGeom prst="rect">
            <a:avLst/>
          </a:prstGeom>
        </p:spPr>
      </p:pic>
      <p:pic>
        <p:nvPicPr>
          <p:cNvPr id="1036" name="Picture 12" descr="vigor and sage wolfberry well-being c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63" y="2076504"/>
            <a:ext cx="2446335" cy="256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igor sage lotus leaf weight contro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07" y="2765856"/>
            <a:ext cx="2919247" cy="305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igor and sage oatgrass hairball control ca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577" y="2081050"/>
            <a:ext cx="2474791" cy="259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15" y="1688122"/>
            <a:ext cx="3561737" cy="3907045"/>
          </a:xfrm>
          <a:prstGeom prst="rect">
            <a:avLst/>
          </a:prstGeom>
        </p:spPr>
      </p:pic>
      <p:pic>
        <p:nvPicPr>
          <p:cNvPr id="1030" name="Picture 6" descr="vigor  &amp; sage lily root beauty Do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352" y="2765856"/>
            <a:ext cx="2919248" cy="305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igor &amp; sage ginseng well being Do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785" y="2780071"/>
            <a:ext cx="3001085" cy="315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/>
          <p:cNvSpPr txBox="1"/>
          <p:nvPr/>
        </p:nvSpPr>
        <p:spPr>
          <a:xfrm flipH="1">
            <a:off x="1550055" y="294650"/>
            <a:ext cx="6256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 smtClean="0">
                <a:solidFill>
                  <a:srgbClr val="1944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Våre produkter</a:t>
            </a:r>
            <a:endParaRPr lang="en-US" sz="3600" b="1" dirty="0">
              <a:solidFill>
                <a:srgbClr val="1944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20861" y="116408"/>
            <a:ext cx="1940054" cy="960128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808" y="2184761"/>
            <a:ext cx="3958031" cy="4341759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22" y="994945"/>
            <a:ext cx="1891532" cy="135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3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117</Words>
  <Application>Microsoft Office PowerPoint</Application>
  <PresentationFormat>Widescreen</PresentationFormat>
  <Paragraphs>34</Paragraphs>
  <Slides>3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Helvetica</vt:lpstr>
      <vt:lpstr>Museo 900</vt:lpstr>
      <vt:lpstr>Office-tema</vt:lpstr>
      <vt:lpstr>PowerPoint-presentasjon</vt:lpstr>
      <vt:lpstr>PowerPoint-presentasjon</vt:lpstr>
      <vt:lpstr>PowerPoint-presentasjon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Jonny Rosseland</dc:creator>
  <cp:lastModifiedBy>Jonny Rosseland</cp:lastModifiedBy>
  <cp:revision>5</cp:revision>
  <dcterms:created xsi:type="dcterms:W3CDTF">2018-04-24T14:58:20Z</dcterms:created>
  <dcterms:modified xsi:type="dcterms:W3CDTF">2018-04-24T15:07:25Z</dcterms:modified>
</cp:coreProperties>
</file>